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METAREA ?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Report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or planned service-related activities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41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Recent challenges encountered with MSI provision or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23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Significant examples of stakeholder interactions or education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532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7</TotalTime>
  <Words>27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WMO_BLUE_Powerpoint_en_fr</vt:lpstr>
      <vt:lpstr>PowerPoint Presentation</vt:lpstr>
      <vt:lpstr>New or planned service-related activities</vt:lpstr>
      <vt:lpstr>Recent challenges encountered with MSI provision or coordination</vt:lpstr>
      <vt:lpstr>Significant examples of stakeholder interactions or education activities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Moodie</dc:creator>
  <cp:lastModifiedBy>Neal Moodie</cp:lastModifiedBy>
  <cp:revision>2</cp:revision>
  <dcterms:created xsi:type="dcterms:W3CDTF">2018-07-04T08:55:30Z</dcterms:created>
  <dcterms:modified xsi:type="dcterms:W3CDTF">2018-07-04T09:03:30Z</dcterms:modified>
</cp:coreProperties>
</file>